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83" r:id="rId3"/>
    <p:sldId id="271" r:id="rId4"/>
    <p:sldId id="28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2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Morph, Annotate, Work Together, Tell Me" id="{B9B51309-D148-4332-87C2-07BE32FBCA3B}">
          <p14:sldIdLst>
            <p14:sldId id="283"/>
            <p14:sldId id="271"/>
            <p14:sldId id="286"/>
            <p14:sldId id="287"/>
            <p14:sldId id="288"/>
            <p14:sldId id="289"/>
            <p14:sldId id="290"/>
            <p14:sldId id="291"/>
            <p14:sldId id="292"/>
            <p14:sldId id="293"/>
            <p14:sldId id="294"/>
            <p14:sldId id="295"/>
            <p14:sldId id="296"/>
            <p14:sldId id="297"/>
            <p14:sldId id="298"/>
            <p14:sldId id="299"/>
            <p14:sldId id="300"/>
            <p14:sldId id="301"/>
          </p14:sldIdLst>
        </p14:section>
        <p14:section name="Learn More"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14" autoAdjust="0"/>
  </p:normalViewPr>
  <p:slideViewPr>
    <p:cSldViewPr snapToGrid="0">
      <p:cViewPr>
        <p:scale>
          <a:sx n="100" d="100"/>
          <a:sy n="100" d="100"/>
        </p:scale>
        <p:origin x="264" y="3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9" d="100"/>
          <a:sy n="69" d="100"/>
        </p:scale>
        <p:origin x="278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a:t>
            </a:r>
            <a:r>
              <a:rPr lang="en-US" baseline="0" dirty="0"/>
              <a:t>Slide Show mode, select the arrows to visit links.</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20</a:t>
            </a:fld>
            <a:endParaRPr lang="en-US"/>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smtClean="0"/>
              <a:t>Edit Master text styles</a:t>
            </a:r>
          </a:p>
          <a:p>
            <a:pPr marL="0" lvl="1" indent="0">
              <a:lnSpc>
                <a:spcPct val="150000"/>
              </a:lnSpc>
              <a:spcBef>
                <a:spcPts val="1000"/>
              </a:spcBef>
              <a:spcAft>
                <a:spcPts val="1200"/>
              </a:spcAft>
              <a:buNone/>
            </a:pPr>
            <a:r>
              <a:rPr lang="en-US" smtClean="0"/>
              <a:t>Second level</a:t>
            </a:r>
          </a:p>
          <a:p>
            <a:pPr marL="0" lvl="2" indent="0">
              <a:lnSpc>
                <a:spcPct val="150000"/>
              </a:lnSpc>
              <a:spcBef>
                <a:spcPts val="1000"/>
              </a:spcBef>
              <a:spcAft>
                <a:spcPts val="1200"/>
              </a:spcAft>
              <a:buNone/>
            </a:pPr>
            <a:r>
              <a:rPr lang="en-US" smtClean="0"/>
              <a:t>Third level</a:t>
            </a:r>
          </a:p>
          <a:p>
            <a:pPr marL="0" lvl="3" indent="0">
              <a:lnSpc>
                <a:spcPct val="150000"/>
              </a:lnSpc>
              <a:spcBef>
                <a:spcPts val="1000"/>
              </a:spcBef>
              <a:spcAft>
                <a:spcPts val="1200"/>
              </a:spcAft>
              <a:buNone/>
            </a:pPr>
            <a:r>
              <a:rPr lang="en-US" smtClean="0"/>
              <a:t>Fourth level</a:t>
            </a:r>
          </a:p>
          <a:p>
            <a:pPr marL="0" lvl="4" indent="0">
              <a:lnSpc>
                <a:spcPct val="150000"/>
              </a:lnSpc>
              <a:spcBef>
                <a:spcPts val="1000"/>
              </a:spcBef>
              <a:spcAft>
                <a:spcPts val="1200"/>
              </a:spcAft>
              <a:buNone/>
            </a:pPr>
            <a:r>
              <a:rPr lang="en-US" smtClean="0"/>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1/8/2019</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smtClean="0"/>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smtClean="0"/>
              <a:t>Edit Master text styles</a:t>
            </a:r>
          </a:p>
          <a:p>
            <a:pPr marL="0" lvl="1" indent="0">
              <a:lnSpc>
                <a:spcPct val="150000"/>
              </a:lnSpc>
              <a:spcBef>
                <a:spcPts val="1000"/>
              </a:spcBef>
              <a:spcAft>
                <a:spcPts val="1200"/>
              </a:spcAft>
              <a:buNone/>
            </a:pPr>
            <a:r>
              <a:rPr lang="en-US" smtClean="0"/>
              <a:t>Second level</a:t>
            </a:r>
          </a:p>
          <a:p>
            <a:pPr marL="0" lvl="2" indent="0">
              <a:lnSpc>
                <a:spcPct val="150000"/>
              </a:lnSpc>
              <a:spcBef>
                <a:spcPts val="1000"/>
              </a:spcBef>
              <a:spcAft>
                <a:spcPts val="1200"/>
              </a:spcAft>
              <a:buNone/>
            </a:pPr>
            <a:r>
              <a:rPr lang="en-US" smtClean="0"/>
              <a:t>Third level</a:t>
            </a:r>
          </a:p>
          <a:p>
            <a:pPr marL="0" lvl="3" indent="0">
              <a:lnSpc>
                <a:spcPct val="150000"/>
              </a:lnSpc>
              <a:spcBef>
                <a:spcPts val="1000"/>
              </a:spcBef>
              <a:spcAft>
                <a:spcPts val="1200"/>
              </a:spcAft>
              <a:buNone/>
            </a:pPr>
            <a:r>
              <a:rPr lang="en-US" smtClean="0"/>
              <a:t>Fourth level</a:t>
            </a:r>
          </a:p>
          <a:p>
            <a:pPr marL="0" lvl="4" indent="0">
              <a:lnSpc>
                <a:spcPct val="150000"/>
              </a:lnSpc>
              <a:spcBef>
                <a:spcPts val="1000"/>
              </a:spcBef>
              <a:spcAft>
                <a:spcPts val="1200"/>
              </a:spcAft>
              <a:buNone/>
            </a:pPr>
            <a:r>
              <a:rPr lang="en-US" smtClean="0"/>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dirty="0"/>
              <a:t>Edit Master text styles</a:t>
            </a:r>
          </a:p>
          <a:p>
            <a:pPr marL="228600" lvl="0" indent="-228600" algn="l" defTabSz="914400" rtl="0" eaLnBrk="1" latinLnBrk="0" hangingPunct="1">
              <a:lnSpc>
                <a:spcPct val="90000"/>
              </a:lnSpc>
              <a:spcBef>
                <a:spcPct val="30000"/>
              </a:spcBef>
              <a:buFont typeface="Arial" panose="020B0604020202020204" pitchFamily="34" charset="0"/>
              <a:buChar char="•"/>
            </a:pPr>
            <a:r>
              <a:rPr lang="en-US" dirty="0"/>
              <a:t>Second level</a:t>
            </a:r>
          </a:p>
          <a:p>
            <a:pPr marL="685800" lvl="1" indent="-228600" algn="l" defTabSz="914400" rtl="0" eaLnBrk="1" latinLnBrk="0" hangingPunct="1">
              <a:lnSpc>
                <a:spcPct val="90000"/>
              </a:lnSpc>
              <a:spcBef>
                <a:spcPct val="30000"/>
              </a:spcBef>
              <a:buFont typeface="Arial" panose="020B0604020202020204" pitchFamily="34" charset="0"/>
              <a:buChar char="•"/>
            </a:pPr>
            <a:r>
              <a:rPr lang="en-US" dirty="0"/>
              <a:t>Third level</a:t>
            </a:r>
          </a:p>
          <a:p>
            <a:pPr marL="1143000" lvl="2" indent="-228600" algn="l" defTabSz="914400" rtl="0" eaLnBrk="1" latinLnBrk="0" hangingPunct="1">
              <a:lnSpc>
                <a:spcPct val="90000"/>
              </a:lnSpc>
              <a:spcBef>
                <a:spcPct val="30000"/>
              </a:spcBef>
              <a:buFont typeface="Arial" panose="020B0604020202020204" pitchFamily="34" charset="0"/>
              <a:buChar char="•"/>
            </a:pPr>
            <a:r>
              <a:rPr lang="en-US" dirty="0"/>
              <a:t>Fourth level</a:t>
            </a:r>
          </a:p>
          <a:p>
            <a:pPr marL="1600200" lvl="3" indent="-228600" algn="l" defTabSz="914400" rtl="0" eaLnBrk="1" latinLnBrk="0" hangingPunct="1">
              <a:lnSpc>
                <a:spcPct val="90000"/>
              </a:lnSpc>
              <a:spcBef>
                <a:spcPct val="300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1/8/2019</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64324"/>
            <a:ext cx="10515600" cy="2387600"/>
          </a:xfrm>
        </p:spPr>
        <p:txBody>
          <a:bodyPr anchor="ctr" anchorCtr="0">
            <a:normAutofit/>
          </a:bodyPr>
          <a:lstStyle/>
          <a:p>
            <a:r>
              <a:rPr lang="en-US" sz="11500" dirty="0" smtClean="0">
                <a:solidFill>
                  <a:schemeClr val="bg1"/>
                </a:solidFill>
              </a:rPr>
              <a:t>Be </a:t>
            </a:r>
            <a:r>
              <a:rPr lang="en-US" sz="11500" dirty="0">
                <a:solidFill>
                  <a:schemeClr val="bg1"/>
                </a:solidFill>
              </a:rPr>
              <a:t>Unique</a:t>
            </a:r>
            <a:endParaRPr lang="en-US" sz="11500" dirty="0">
              <a:solidFill>
                <a:schemeClr val="bg1"/>
              </a:solidFill>
            </a:endParaRPr>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Insights On What Makes A Person Unique</a:t>
            </a:r>
            <a:endParaRPr lang="en-GB" dirty="0"/>
          </a:p>
        </p:txBody>
      </p:sp>
      <p:sp>
        <p:nvSpPr>
          <p:cNvPr id="3" name="Content Placeholder 2"/>
          <p:cNvSpPr>
            <a:spLocks noGrp="1"/>
          </p:cNvSpPr>
          <p:nvPr>
            <p:ph sz="quarter" idx="10"/>
          </p:nvPr>
        </p:nvSpPr>
        <p:spPr>
          <a:xfrm>
            <a:off x="890228" y="1435607"/>
            <a:ext cx="4416552" cy="5103215"/>
          </a:xfrm>
        </p:spPr>
        <p:txBody>
          <a:bodyPr/>
          <a:lstStyle/>
          <a:p>
            <a:r>
              <a:rPr lang="en-US" b="1" dirty="0"/>
              <a:t>Know that you already are unique</a:t>
            </a:r>
            <a:r>
              <a:rPr lang="en-US" b="1" dirty="0" smtClean="0"/>
              <a:t>.</a:t>
            </a:r>
          </a:p>
          <a:p>
            <a:r>
              <a:rPr lang="en-GB" b="1" dirty="0" smtClean="0"/>
              <a:t>Be </a:t>
            </a:r>
            <a:r>
              <a:rPr lang="en-GB" b="1" dirty="0"/>
              <a:t>confident</a:t>
            </a:r>
            <a:r>
              <a:rPr lang="en-GB" b="1" dirty="0" smtClean="0"/>
              <a:t>.</a:t>
            </a:r>
          </a:p>
          <a:p>
            <a:r>
              <a:rPr lang="en-GB" b="1" dirty="0" smtClean="0"/>
              <a:t>Be </a:t>
            </a:r>
            <a:r>
              <a:rPr lang="en-GB" b="1" dirty="0"/>
              <a:t>dependent on nothing.</a:t>
            </a:r>
            <a:r>
              <a:rPr lang="en-GB" dirty="0"/>
              <a:t> </a:t>
            </a:r>
            <a:endParaRPr lang="en-GB" dirty="0" smtClean="0"/>
          </a:p>
          <a:p>
            <a:r>
              <a:rPr lang="en-GB" b="1" dirty="0"/>
              <a:t>Find your values.</a:t>
            </a:r>
            <a:r>
              <a:rPr lang="en-GB" dirty="0"/>
              <a:t> </a:t>
            </a:r>
            <a:endParaRPr lang="en-GB" dirty="0" smtClean="0"/>
          </a:p>
          <a:p>
            <a:r>
              <a:rPr lang="en-GB" b="1" dirty="0"/>
              <a:t>Fight your insecurities.</a:t>
            </a:r>
            <a:r>
              <a:rPr lang="en-GB" dirty="0"/>
              <a:t> </a:t>
            </a:r>
            <a:endParaRPr lang="en-GB" dirty="0" smtClean="0"/>
          </a:p>
          <a:p>
            <a:r>
              <a:rPr lang="en-GB" b="1" dirty="0"/>
              <a:t>Determine your goals</a:t>
            </a:r>
            <a:r>
              <a:rPr lang="en-GB" b="1" dirty="0" smtClean="0"/>
              <a:t>.</a:t>
            </a:r>
          </a:p>
          <a:p>
            <a:r>
              <a:rPr lang="en-US" b="1" dirty="0"/>
              <a:t>Be aware of your own emotions</a:t>
            </a:r>
            <a:r>
              <a:rPr lang="en-US" b="1" dirty="0" smtClean="0"/>
              <a:t>.</a:t>
            </a:r>
          </a:p>
          <a:p>
            <a:r>
              <a:rPr lang="en-US" b="1" dirty="0"/>
              <a:t>Know your opinions, while being open to suggestions.</a:t>
            </a:r>
            <a:r>
              <a:rPr lang="en-US" dirty="0"/>
              <a:t> </a:t>
            </a:r>
          </a:p>
          <a:p>
            <a:r>
              <a:rPr lang="en-US" b="1" dirty="0"/>
              <a:t>Have the power to think independently.</a:t>
            </a:r>
            <a:r>
              <a:rPr lang="en-US" dirty="0"/>
              <a:t> </a:t>
            </a:r>
            <a:endParaRPr lang="en-GB" dirty="0"/>
          </a:p>
        </p:txBody>
      </p:sp>
      <p:sp>
        <p:nvSpPr>
          <p:cNvPr id="4" name="Content Placeholder 2"/>
          <p:cNvSpPr txBox="1">
            <a:spLocks/>
          </p:cNvSpPr>
          <p:nvPr/>
        </p:nvSpPr>
        <p:spPr>
          <a:xfrm>
            <a:off x="6641358" y="1435607"/>
            <a:ext cx="4416552" cy="5103215"/>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GB" b="1" dirty="0" smtClean="0"/>
              <a:t>Stop </a:t>
            </a:r>
            <a:r>
              <a:rPr lang="en-GB" b="1" dirty="0"/>
              <a:t>playing games</a:t>
            </a:r>
            <a:r>
              <a:rPr lang="en-GB" b="1" dirty="0" smtClean="0"/>
              <a:t>.</a:t>
            </a:r>
          </a:p>
          <a:p>
            <a:r>
              <a:rPr lang="en-GB" b="1" dirty="0"/>
              <a:t>Dress for yourself</a:t>
            </a:r>
            <a:r>
              <a:rPr lang="en-GB" b="1" dirty="0" smtClean="0"/>
              <a:t>.</a:t>
            </a:r>
          </a:p>
          <a:p>
            <a:r>
              <a:rPr lang="en-GB" b="1" dirty="0"/>
              <a:t>Stand up for yourself</a:t>
            </a:r>
            <a:r>
              <a:rPr lang="en-GB" b="1" dirty="0" smtClean="0"/>
              <a:t>.</a:t>
            </a:r>
          </a:p>
          <a:p>
            <a:r>
              <a:rPr lang="en-GB" b="1" dirty="0" smtClean="0"/>
              <a:t>Let </a:t>
            </a:r>
            <a:r>
              <a:rPr lang="en-GB" b="1" dirty="0"/>
              <a:t>haters hate</a:t>
            </a:r>
            <a:r>
              <a:rPr lang="en-GB" b="1" dirty="0" smtClean="0"/>
              <a:t>.</a:t>
            </a:r>
          </a:p>
          <a:p>
            <a:r>
              <a:rPr lang="en-GB" b="1" dirty="0"/>
              <a:t>Try new things</a:t>
            </a:r>
            <a:r>
              <a:rPr lang="en-GB" b="1" dirty="0" smtClean="0"/>
              <a:t>.</a:t>
            </a:r>
          </a:p>
          <a:p>
            <a:r>
              <a:rPr lang="en-GB" b="1" dirty="0"/>
              <a:t>Educate yourself</a:t>
            </a:r>
            <a:r>
              <a:rPr lang="en-GB" b="1" dirty="0" smtClean="0"/>
              <a:t>.</a:t>
            </a:r>
          </a:p>
          <a:p>
            <a:r>
              <a:rPr lang="en-US" b="1" dirty="0"/>
              <a:t>Make a target of yourself</a:t>
            </a:r>
            <a:r>
              <a:rPr lang="en-US" b="1" dirty="0" smtClean="0"/>
              <a:t>.   </a:t>
            </a:r>
          </a:p>
          <a:p>
            <a:r>
              <a:rPr lang="en-US" b="1" dirty="0"/>
              <a:t>Do things that you sincerely enjoy.</a:t>
            </a:r>
            <a:r>
              <a:rPr lang="en-US" dirty="0"/>
              <a:t> </a:t>
            </a:r>
          </a:p>
        </p:txBody>
      </p:sp>
      <p:sp>
        <p:nvSpPr>
          <p:cNvPr id="7" name="Oval 6" descr="Small circle"/>
          <p:cNvSpPr/>
          <p:nvPr/>
        </p:nvSpPr>
        <p:spPr bwMode="blackWhite">
          <a:xfrm>
            <a:off x="705616" y="1577493"/>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descr="Small circle"/>
          <p:cNvSpPr/>
          <p:nvPr/>
        </p:nvSpPr>
        <p:spPr bwMode="blackWhite">
          <a:xfrm>
            <a:off x="705616" y="2128110"/>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Small circle"/>
          <p:cNvSpPr/>
          <p:nvPr/>
        </p:nvSpPr>
        <p:spPr bwMode="blackWhite">
          <a:xfrm>
            <a:off x="705616" y="2678727"/>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descr="Small circle"/>
          <p:cNvSpPr/>
          <p:nvPr/>
        </p:nvSpPr>
        <p:spPr bwMode="blackWhite">
          <a:xfrm>
            <a:off x="705616" y="3226131"/>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descr="Small circle"/>
          <p:cNvSpPr/>
          <p:nvPr/>
        </p:nvSpPr>
        <p:spPr bwMode="blackWhite">
          <a:xfrm>
            <a:off x="705616" y="3784326"/>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descr="Small circle"/>
          <p:cNvSpPr/>
          <p:nvPr/>
        </p:nvSpPr>
        <p:spPr bwMode="blackWhite">
          <a:xfrm>
            <a:off x="705616" y="4344769"/>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descr="Small circle"/>
          <p:cNvSpPr/>
          <p:nvPr/>
        </p:nvSpPr>
        <p:spPr bwMode="blackWhite">
          <a:xfrm>
            <a:off x="705616" y="4905212"/>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descr="Small circle"/>
          <p:cNvSpPr/>
          <p:nvPr/>
        </p:nvSpPr>
        <p:spPr bwMode="blackWhite">
          <a:xfrm>
            <a:off x="705616" y="5465655"/>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descr="Small circle"/>
          <p:cNvSpPr/>
          <p:nvPr/>
        </p:nvSpPr>
        <p:spPr bwMode="blackWhite">
          <a:xfrm>
            <a:off x="705616" y="6016572"/>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descr="Small circle"/>
          <p:cNvSpPr/>
          <p:nvPr/>
        </p:nvSpPr>
        <p:spPr bwMode="blackWhite">
          <a:xfrm>
            <a:off x="6449191" y="1577493"/>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descr="Small circle"/>
          <p:cNvSpPr/>
          <p:nvPr/>
        </p:nvSpPr>
        <p:spPr bwMode="blackWhite">
          <a:xfrm>
            <a:off x="6449191" y="2128110"/>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descr="Small circle"/>
          <p:cNvSpPr/>
          <p:nvPr/>
        </p:nvSpPr>
        <p:spPr bwMode="blackWhite">
          <a:xfrm>
            <a:off x="6449191" y="2678727"/>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descr="Small circle"/>
          <p:cNvSpPr/>
          <p:nvPr/>
        </p:nvSpPr>
        <p:spPr bwMode="blackWhite">
          <a:xfrm>
            <a:off x="6449191" y="3226131"/>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descr="Small circle"/>
          <p:cNvSpPr/>
          <p:nvPr/>
        </p:nvSpPr>
        <p:spPr bwMode="blackWhite">
          <a:xfrm>
            <a:off x="6449191" y="3784326"/>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descr="Small circle"/>
          <p:cNvSpPr/>
          <p:nvPr/>
        </p:nvSpPr>
        <p:spPr bwMode="blackWhite">
          <a:xfrm>
            <a:off x="6449191" y="4344769"/>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descr="Small circle"/>
          <p:cNvSpPr/>
          <p:nvPr/>
        </p:nvSpPr>
        <p:spPr bwMode="blackWhite">
          <a:xfrm>
            <a:off x="6449191" y="4905212"/>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descr="Small circle"/>
          <p:cNvSpPr/>
          <p:nvPr/>
        </p:nvSpPr>
        <p:spPr bwMode="blackWhite">
          <a:xfrm>
            <a:off x="6449191" y="5465655"/>
            <a:ext cx="122520" cy="12252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271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b="1" dirty="0"/>
              <a:t>Know that you already are unique.</a:t>
            </a:r>
          </a:p>
        </p:txBody>
      </p:sp>
      <p:sp>
        <p:nvSpPr>
          <p:cNvPr id="38" name="Content Placeholder 17"/>
          <p:cNvSpPr txBox="1">
            <a:spLocks/>
          </p:cNvSpPr>
          <p:nvPr/>
        </p:nvSpPr>
        <p:spPr>
          <a:xfrm>
            <a:off x="541610" y="1524708"/>
            <a:ext cx="4962043"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Aft>
                <a:spcPts val="600"/>
              </a:spcAft>
              <a:buNone/>
              <a:defRPr/>
            </a:pPr>
            <a:r>
              <a:rPr lang="en-US" sz="1600" dirty="0"/>
              <a:t>The fact of the matter is that we humans are pretty similar. Very few of us are true outliers. We all eat, and feel the same spectrum of emotion. However -- we, as individuals are unique. Not one of us is the same as anyone else because we are a combination of experiences, personality, and outlook that no one else has ever had or ever will have. If you want to be unique, congratulations. You already are.</a:t>
            </a:r>
            <a:endParaRPr lang="en-US" sz="1600" dirty="0">
              <a:latin typeface="Segoe UI" panose="020B0502040204020203" pitchFamily="34" charset="0"/>
              <a:cs typeface="Segoe UI" panose="020B0502040204020203" pitchFamily="34" charset="0"/>
            </a:endParaRP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8"/>
            <a:ext cx="6010456" cy="4326207"/>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b="1" dirty="0"/>
              <a:t>Be confident.</a:t>
            </a:r>
            <a:endParaRPr lang="en-US" b="1" dirty="0"/>
          </a:p>
        </p:txBody>
      </p:sp>
      <p:sp>
        <p:nvSpPr>
          <p:cNvPr id="38" name="Content Placeholder 17"/>
          <p:cNvSpPr txBox="1">
            <a:spLocks/>
          </p:cNvSpPr>
          <p:nvPr/>
        </p:nvSpPr>
        <p:spPr>
          <a:xfrm>
            <a:off x="541609" y="1524708"/>
            <a:ext cx="4875779"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Aft>
                <a:spcPts val="600"/>
              </a:spcAft>
              <a:buNone/>
              <a:defRPr/>
            </a:pPr>
            <a:r>
              <a:rPr lang="en-US" sz="1600" dirty="0"/>
              <a:t>Heads up: this entire article is going to be about making your own decisions and making sure your decisions are your own. In order to do that, you </a:t>
            </a:r>
            <a:r>
              <a:rPr lang="en-US" sz="1600" dirty="0" err="1"/>
              <a:t>gotta</a:t>
            </a:r>
            <a:r>
              <a:rPr lang="en-US" sz="1600" dirty="0"/>
              <a:t> be confident. First thing. If you're second-guessing your every move and looking to other people or things for direction, you're not you. The only thing in this world that is unique is you, so get on that.</a:t>
            </a:r>
            <a:endParaRPr lang="en-US" sz="1600" dirty="0">
              <a:latin typeface="Segoe UI" panose="020B0502040204020203" pitchFamily="34" charset="0"/>
              <a:cs typeface="Segoe UI" panose="020B0502040204020203" pitchFamily="34" charset="0"/>
            </a:endParaRP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7"/>
            <a:ext cx="6010456" cy="4326207"/>
          </a:xfrm>
          <a:prstGeom prst="rect">
            <a:avLst/>
          </a:prstGeom>
        </p:spPr>
      </p:pic>
    </p:spTree>
    <p:extLst>
      <p:ext uri="{BB962C8B-B14F-4D97-AF65-F5344CB8AC3E}">
        <p14:creationId xmlns:p14="http://schemas.microsoft.com/office/powerpoint/2010/main" val="2469023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b="1" dirty="0"/>
              <a:t/>
            </a:r>
            <a:br>
              <a:rPr lang="en-GB" b="1" dirty="0"/>
            </a:br>
            <a:r>
              <a:rPr lang="en-GB" b="1" dirty="0"/>
              <a:t>Be dependent on nothing.</a:t>
            </a:r>
            <a:r>
              <a:rPr lang="en-GB" dirty="0"/>
              <a:t> </a:t>
            </a:r>
            <a:endParaRPr lang="en-US" b="1" dirty="0"/>
          </a:p>
        </p:txBody>
      </p:sp>
      <p:sp>
        <p:nvSpPr>
          <p:cNvPr id="38" name="Content Placeholder 17"/>
          <p:cNvSpPr txBox="1">
            <a:spLocks/>
          </p:cNvSpPr>
          <p:nvPr/>
        </p:nvSpPr>
        <p:spPr>
          <a:xfrm>
            <a:off x="541610" y="1524708"/>
            <a:ext cx="4884405"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Aft>
                <a:spcPts val="600"/>
              </a:spcAft>
              <a:buNone/>
              <a:defRPr/>
            </a:pPr>
            <a:r>
              <a:rPr lang="en-US" sz="1600" dirty="0"/>
              <a:t>This one is hard -- as a human (and especially in today's society), we naturally thrive in a group. But to the extent that it's possible in your own life, see that you can live without plenty of things. For starters, that means no addictive habits. That just takes away from you, controls your urges and controls your emotions. No thank you.</a:t>
            </a:r>
            <a:endParaRPr lang="en-US" sz="1600" dirty="0">
              <a:latin typeface="Segoe UI" panose="020B0502040204020203" pitchFamily="34" charset="0"/>
              <a:cs typeface="Segoe UI" panose="020B0502040204020203" pitchFamily="34" charset="0"/>
            </a:endParaRP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6"/>
            <a:ext cx="6010456" cy="4326207"/>
          </a:xfrm>
          <a:prstGeom prst="rect">
            <a:avLst/>
          </a:prstGeom>
        </p:spPr>
      </p:pic>
    </p:spTree>
    <p:extLst>
      <p:ext uri="{BB962C8B-B14F-4D97-AF65-F5344CB8AC3E}">
        <p14:creationId xmlns:p14="http://schemas.microsoft.com/office/powerpoint/2010/main" val="2145380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b="1" dirty="0"/>
              <a:t/>
            </a:r>
            <a:br>
              <a:rPr lang="en-GB" b="1" dirty="0"/>
            </a:br>
            <a:r>
              <a:rPr lang="en-GB" b="1" dirty="0"/>
              <a:t>Find your values.</a:t>
            </a:r>
            <a:endParaRPr lang="en-US" b="1" dirty="0"/>
          </a:p>
        </p:txBody>
      </p:sp>
      <p:sp>
        <p:nvSpPr>
          <p:cNvPr id="38" name="Content Placeholder 17"/>
          <p:cNvSpPr txBox="1">
            <a:spLocks/>
          </p:cNvSpPr>
          <p:nvPr/>
        </p:nvSpPr>
        <p:spPr>
          <a:xfrm>
            <a:off x="541610" y="1524708"/>
            <a:ext cx="4884405"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we </a:t>
            </a:r>
            <a:r>
              <a:rPr lang="en-US" sz="1600" dirty="0" err="1"/>
              <a:t>gotta</a:t>
            </a:r>
            <a:r>
              <a:rPr lang="en-US" sz="1600" dirty="0"/>
              <a:t> find out just who you are. Do you know? Hopefully, because no one else does! What do you value across the board? In friends? In relationships? In products? In human culture</a:t>
            </a:r>
            <a:r>
              <a:rPr lang="en-US" sz="1600" dirty="0" smtClean="0"/>
              <a:t>?</a:t>
            </a:r>
          </a:p>
          <a:p>
            <a:pPr>
              <a:lnSpc>
                <a:spcPct val="150000"/>
              </a:lnSpc>
            </a:pPr>
            <a:r>
              <a:rPr lang="en-US" sz="1600" dirty="0" smtClean="0"/>
              <a:t>When </a:t>
            </a:r>
            <a:r>
              <a:rPr lang="en-US" sz="1600" dirty="0"/>
              <a:t>you come up with a list of 10 or so things, </a:t>
            </a:r>
            <a:r>
              <a:rPr lang="en-US" sz="1600" i="1" dirty="0"/>
              <a:t>these</a:t>
            </a:r>
            <a:r>
              <a:rPr lang="en-US" sz="1600" dirty="0"/>
              <a:t> are what you should strive to be. These are not labels -- these are good qualities that are important to you. Whether it's honesty, justice, or high-quality denim, it's saying something. It's pointing you in the direction of your uniqueness.</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5"/>
            <a:ext cx="6010456" cy="4326207"/>
          </a:xfrm>
          <a:prstGeom prst="rect">
            <a:avLst/>
          </a:prstGeom>
        </p:spPr>
      </p:pic>
    </p:spTree>
    <p:extLst>
      <p:ext uri="{BB962C8B-B14F-4D97-AF65-F5344CB8AC3E}">
        <p14:creationId xmlns:p14="http://schemas.microsoft.com/office/powerpoint/2010/main" val="3260423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b="1" dirty="0"/>
              <a:t>Fight your insecurities.</a:t>
            </a:r>
            <a:endParaRPr lang="en-US" b="1" dirty="0"/>
          </a:p>
        </p:txBody>
      </p:sp>
      <p:sp>
        <p:nvSpPr>
          <p:cNvPr id="38" name="Content Placeholder 17"/>
          <p:cNvSpPr txBox="1">
            <a:spLocks/>
          </p:cNvSpPr>
          <p:nvPr/>
        </p:nvSpPr>
        <p:spPr>
          <a:xfrm>
            <a:off x="541610" y="1524708"/>
            <a:ext cx="4875779"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Another unfortunate aspect of being human is that at some point in our childhood, we become aware of others' judgment. Someone makes fun of our My Little Pony folder and it gets tossed in the trash. This sucks and it's totally unnecessary, but inevitable. We start developing insecurities and they take over. We become afraid of people and their words. Think about how silly that sounds!</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4"/>
            <a:ext cx="6010456" cy="4326207"/>
          </a:xfrm>
          <a:prstGeom prst="rect">
            <a:avLst/>
          </a:prstGeom>
        </p:spPr>
      </p:pic>
    </p:spTree>
    <p:extLst>
      <p:ext uri="{BB962C8B-B14F-4D97-AF65-F5344CB8AC3E}">
        <p14:creationId xmlns:p14="http://schemas.microsoft.com/office/powerpoint/2010/main" val="20498725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b="1" dirty="0"/>
              <a:t>Determine your goals.</a:t>
            </a:r>
            <a:endParaRPr lang="en-US" b="1" dirty="0"/>
          </a:p>
        </p:txBody>
      </p:sp>
      <p:sp>
        <p:nvSpPr>
          <p:cNvPr id="38" name="Content Placeholder 17"/>
          <p:cNvSpPr txBox="1">
            <a:spLocks/>
          </p:cNvSpPr>
          <p:nvPr/>
        </p:nvSpPr>
        <p:spPr>
          <a:xfrm>
            <a:off x="541610" y="1524708"/>
            <a:ext cx="4849899"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 After you've determined your core values, it's time to get to your goals. What do you want to be? What do you want to do? How do you want to feel every day? Now, how might you accomplish these things?</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3"/>
            <a:ext cx="6010456" cy="4326207"/>
          </a:xfrm>
          <a:prstGeom prst="rect">
            <a:avLst/>
          </a:prstGeom>
        </p:spPr>
      </p:pic>
    </p:spTree>
    <p:extLst>
      <p:ext uri="{BB962C8B-B14F-4D97-AF65-F5344CB8AC3E}">
        <p14:creationId xmlns:p14="http://schemas.microsoft.com/office/powerpoint/2010/main" val="3228038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b="1" dirty="0"/>
              <a:t>Be aware of your own emotions.</a:t>
            </a:r>
            <a:r>
              <a:rPr lang="en-US" dirty="0"/>
              <a:t> </a:t>
            </a:r>
            <a:endParaRPr lang="en-US" b="1" dirty="0"/>
          </a:p>
        </p:txBody>
      </p:sp>
      <p:sp>
        <p:nvSpPr>
          <p:cNvPr id="38" name="Content Placeholder 17"/>
          <p:cNvSpPr txBox="1">
            <a:spLocks/>
          </p:cNvSpPr>
          <p:nvPr/>
        </p:nvSpPr>
        <p:spPr>
          <a:xfrm>
            <a:off x="541610" y="1524708"/>
            <a:ext cx="4780888"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The keyword here is "your own." Okay, two keywords. Try not to be influenced by other people's emotions; spending too much time thinking about other people's thoughts can lead you away from your own. Most emotions are contagious -- how do you actually feel?</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2"/>
            <a:ext cx="6010456" cy="4326207"/>
          </a:xfrm>
          <a:prstGeom prst="rect">
            <a:avLst/>
          </a:prstGeom>
        </p:spPr>
      </p:pic>
    </p:spTree>
    <p:extLst>
      <p:ext uri="{BB962C8B-B14F-4D97-AF65-F5344CB8AC3E}">
        <p14:creationId xmlns:p14="http://schemas.microsoft.com/office/powerpoint/2010/main" val="11520794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US" b="1" dirty="0"/>
              <a:t>Know your opinions, while being open to suggestions.</a:t>
            </a:r>
            <a:endParaRPr lang="en-US" b="1" dirty="0"/>
          </a:p>
        </p:txBody>
      </p:sp>
      <p:sp>
        <p:nvSpPr>
          <p:cNvPr id="38" name="Content Placeholder 17"/>
          <p:cNvSpPr txBox="1">
            <a:spLocks/>
          </p:cNvSpPr>
          <p:nvPr/>
        </p:nvSpPr>
        <p:spPr>
          <a:xfrm>
            <a:off x="541610" y="1524708"/>
            <a:ext cx="4798141"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Don't say something for the sake of saying it. Instead, take a moment after a conversation starts to think about what you know and what resonates with you, then begin talking. Try to listen to what other people are saying without being sucked in, and without immediately casting aside their ideas. An engaging debate can be fun, stimulating, and teach you a lot about your own values.</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1"/>
            <a:ext cx="6010456" cy="4326207"/>
          </a:xfrm>
          <a:prstGeom prst="rect">
            <a:avLst/>
          </a:prstGeom>
        </p:spPr>
      </p:pic>
    </p:spTree>
    <p:extLst>
      <p:ext uri="{BB962C8B-B14F-4D97-AF65-F5344CB8AC3E}">
        <p14:creationId xmlns:p14="http://schemas.microsoft.com/office/powerpoint/2010/main" val="3289152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US" b="1" dirty="0"/>
              <a:t/>
            </a:r>
            <a:br>
              <a:rPr lang="en-US" b="1" dirty="0"/>
            </a:br>
            <a:r>
              <a:rPr lang="en-US" b="1" dirty="0"/>
              <a:t>Have the power to think independently.</a:t>
            </a:r>
            <a:endParaRPr lang="en-US" b="1" dirty="0"/>
          </a:p>
        </p:txBody>
      </p:sp>
      <p:sp>
        <p:nvSpPr>
          <p:cNvPr id="38" name="Content Placeholder 17"/>
          <p:cNvSpPr txBox="1">
            <a:spLocks/>
          </p:cNvSpPr>
          <p:nvPr/>
        </p:nvSpPr>
        <p:spPr>
          <a:xfrm>
            <a:off x="541610" y="1524708"/>
            <a:ext cx="4815394"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Don't give in to peer pressure, whether it be your parents, friends or teachers. Be skeptical and explore ideas for yourself. As the </a:t>
            </a:r>
            <a:r>
              <a:rPr lang="en-US" sz="1600" dirty="0" err="1"/>
              <a:t>Syfy</a:t>
            </a:r>
            <a:r>
              <a:rPr lang="en-US" sz="1600" dirty="0"/>
              <a:t> channel, George Carlin, and a bajillion others have said, "Question everything." Whether it's your religion, your take on democracy or your feelings toward Brussels sprouts (maybe you actually like them...), think about it. What was handed to you and what's something you've actually given thought to?</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90"/>
            <a:ext cx="6010456" cy="4326207"/>
          </a:xfrm>
          <a:prstGeom prst="rect">
            <a:avLst/>
          </a:prstGeom>
        </p:spPr>
      </p:pic>
    </p:spTree>
    <p:extLst>
      <p:ext uri="{BB962C8B-B14F-4D97-AF65-F5344CB8AC3E}">
        <p14:creationId xmlns:p14="http://schemas.microsoft.com/office/powerpoint/2010/main" val="33026850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Stop playing games.</a:t>
            </a:r>
            <a:endParaRPr lang="en-US" b="1" dirty="0"/>
          </a:p>
        </p:txBody>
      </p:sp>
      <p:sp>
        <p:nvSpPr>
          <p:cNvPr id="38" name="Content Placeholder 17"/>
          <p:cNvSpPr txBox="1">
            <a:spLocks/>
          </p:cNvSpPr>
          <p:nvPr/>
        </p:nvSpPr>
        <p:spPr>
          <a:xfrm>
            <a:off x="541610" y="1524708"/>
            <a:ext cx="4789515"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So we talked about fighting your insecurities and how insecurities lead to games. Those games need to stop! They're a direct result of people telling you how to behave or instilling some worry in you that's keeping you from your actual desired behavior. Instead, take that list of values you have and take a deeper look. How might you act if you embodied those values in all your actions</a:t>
            </a:r>
            <a:r>
              <a:rPr lang="en-US" sz="1600" dirty="0" smtClean="0"/>
              <a:t>?</a:t>
            </a:r>
          </a:p>
          <a:p>
            <a:pPr>
              <a:lnSpc>
                <a:spcPct val="150000"/>
              </a:lnSpc>
            </a:pPr>
            <a:r>
              <a:rPr lang="en-US" sz="1600" dirty="0"/>
              <a:t>By games, if it wasn't clear yet, we mean saying or doing one thing and meaning another. When you say, "God, I'm so fat. I can't believe it," you're actually saying, "I feel fat. Please tell me I'm not." Some of these games are asking for attention, some of these games are manipulative, some of these games are just seeking information, but either way, they're not you. So there's no place for them in your uniqueness.</a:t>
            </a:r>
          </a:p>
          <a:p>
            <a:pPr>
              <a:lnSpc>
                <a:spcPct val="150000"/>
              </a:lnSpc>
            </a:pPr>
            <a:endParaRPr lang="en-US" sz="1600" dirty="0"/>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9"/>
            <a:ext cx="6010456" cy="4326207"/>
          </a:xfrm>
          <a:prstGeom prst="rect">
            <a:avLst/>
          </a:prstGeom>
        </p:spPr>
      </p:pic>
    </p:spTree>
    <p:extLst>
      <p:ext uri="{BB962C8B-B14F-4D97-AF65-F5344CB8AC3E}">
        <p14:creationId xmlns:p14="http://schemas.microsoft.com/office/powerpoint/2010/main" val="2478807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
            </a:r>
            <a:br>
              <a:rPr lang="en-GB" b="1" dirty="0"/>
            </a:br>
            <a:r>
              <a:rPr lang="en-GB" b="1" dirty="0"/>
              <a:t>Dress for yourself.</a:t>
            </a:r>
            <a:endParaRPr lang="en-US" b="1" dirty="0"/>
          </a:p>
        </p:txBody>
      </p:sp>
      <p:sp>
        <p:nvSpPr>
          <p:cNvPr id="38" name="Content Placeholder 17"/>
          <p:cNvSpPr txBox="1">
            <a:spLocks/>
          </p:cNvSpPr>
          <p:nvPr/>
        </p:nvSpPr>
        <p:spPr>
          <a:xfrm>
            <a:off x="541610" y="1524708"/>
            <a:ext cx="4824020"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Avoid trying to dress to please others. If you follow fashion trends that you don't actually like, it will be harder to make connections because you'll be wearing a false shell. Instead, dress to suit your personality and your tastes. Why would you do anything other than that?</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8"/>
            <a:ext cx="6010456" cy="4326207"/>
          </a:xfrm>
          <a:prstGeom prst="rect">
            <a:avLst/>
          </a:prstGeom>
        </p:spPr>
      </p:pic>
    </p:spTree>
    <p:extLst>
      <p:ext uri="{BB962C8B-B14F-4D97-AF65-F5344CB8AC3E}">
        <p14:creationId xmlns:p14="http://schemas.microsoft.com/office/powerpoint/2010/main" val="27858419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Stand up for yourself.</a:t>
            </a:r>
            <a:r>
              <a:rPr lang="en-GB" dirty="0"/>
              <a:t> </a:t>
            </a:r>
            <a:endParaRPr lang="en-US" b="1" dirty="0"/>
          </a:p>
        </p:txBody>
      </p:sp>
      <p:sp>
        <p:nvSpPr>
          <p:cNvPr id="38" name="Content Placeholder 17"/>
          <p:cNvSpPr txBox="1">
            <a:spLocks/>
          </p:cNvSpPr>
          <p:nvPr/>
        </p:nvSpPr>
        <p:spPr>
          <a:xfrm>
            <a:off x="541610" y="1524708"/>
            <a:ext cx="4694624"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When the time comes for an opinion (and those times crop up often), standing up for yourself must be done to showcase your individuality. How can you be unique if you don't stand for anything? As Katy Perry eloquently puts it, "I stood for nothing, so I fell for everything."</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7"/>
            <a:ext cx="6010456" cy="4326207"/>
          </a:xfrm>
          <a:prstGeom prst="rect">
            <a:avLst/>
          </a:prstGeom>
        </p:spPr>
      </p:pic>
    </p:spTree>
    <p:extLst>
      <p:ext uri="{BB962C8B-B14F-4D97-AF65-F5344CB8AC3E}">
        <p14:creationId xmlns:p14="http://schemas.microsoft.com/office/powerpoint/2010/main" val="1526345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Let haters hate.</a:t>
            </a:r>
            <a:r>
              <a:rPr lang="en-GB" dirty="0"/>
              <a:t> </a:t>
            </a:r>
            <a:endParaRPr lang="en-US" b="1" dirty="0"/>
          </a:p>
        </p:txBody>
      </p:sp>
      <p:sp>
        <p:nvSpPr>
          <p:cNvPr id="38" name="Content Placeholder 17"/>
          <p:cNvSpPr txBox="1">
            <a:spLocks/>
          </p:cNvSpPr>
          <p:nvPr/>
        </p:nvSpPr>
        <p:spPr>
          <a:xfrm>
            <a:off x="541610" y="1524708"/>
            <a:ext cx="4772262"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There are </a:t>
            </a:r>
            <a:r>
              <a:rPr lang="en-US" sz="1600" dirty="0" err="1"/>
              <a:t>gonna</a:t>
            </a:r>
            <a:r>
              <a:rPr lang="en-US" sz="1600" dirty="0"/>
              <a:t> be haters. There are always </a:t>
            </a:r>
            <a:r>
              <a:rPr lang="en-US" sz="1600" dirty="0" err="1"/>
              <a:t>gonna</a:t>
            </a:r>
            <a:r>
              <a:rPr lang="en-US" sz="1600" dirty="0"/>
              <a:t> be haters. And that's awesome! Having haters means you're </a:t>
            </a:r>
            <a:r>
              <a:rPr lang="en-US" sz="1600" i="1" dirty="0"/>
              <a:t>doing something</a:t>
            </a:r>
            <a:r>
              <a:rPr lang="en-US" sz="1600" dirty="0"/>
              <a:t>. You're out there and doing something that someone doesn't approve of. Fantastic! How better to do something and be hated than doing nothing at all. And you know what? That's no skin of your nose. Let them handle their negativity. It has nothing to do with you.</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6"/>
            <a:ext cx="6010456" cy="4326207"/>
          </a:xfrm>
          <a:prstGeom prst="rect">
            <a:avLst/>
          </a:prstGeom>
        </p:spPr>
      </p:pic>
    </p:spTree>
    <p:extLst>
      <p:ext uri="{BB962C8B-B14F-4D97-AF65-F5344CB8AC3E}">
        <p14:creationId xmlns:p14="http://schemas.microsoft.com/office/powerpoint/2010/main" val="2771920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Try new things.</a:t>
            </a:r>
            <a:r>
              <a:rPr lang="en-GB" dirty="0"/>
              <a:t> </a:t>
            </a:r>
            <a:endParaRPr lang="en-US" b="1" dirty="0"/>
          </a:p>
        </p:txBody>
      </p:sp>
      <p:sp>
        <p:nvSpPr>
          <p:cNvPr id="38" name="Content Placeholder 17"/>
          <p:cNvSpPr txBox="1">
            <a:spLocks/>
          </p:cNvSpPr>
          <p:nvPr/>
        </p:nvSpPr>
        <p:spPr>
          <a:xfrm>
            <a:off x="541610" y="1524708"/>
            <a:ext cx="4798141"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In the same way that you should be open-minded to others' opinions, you should be open to new activities! As children, we are often stuck only exploring the world our parents present for us. When we grow up, we need to explore for ourselves, finding what we actually do and do not like. You can't have opinions on things you know nothing about -- and no opinions, no preferences? That's definitely not unique.</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5"/>
            <a:ext cx="6010456" cy="4326207"/>
          </a:xfrm>
          <a:prstGeom prst="rect">
            <a:avLst/>
          </a:prstGeom>
        </p:spPr>
      </p:pic>
    </p:spTree>
    <p:extLst>
      <p:ext uri="{BB962C8B-B14F-4D97-AF65-F5344CB8AC3E}">
        <p14:creationId xmlns:p14="http://schemas.microsoft.com/office/powerpoint/2010/main" val="4146848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GB" b="1" dirty="0"/>
              <a:t/>
            </a:r>
            <a:br>
              <a:rPr lang="en-GB" b="1" dirty="0"/>
            </a:br>
            <a:r>
              <a:rPr lang="en-GB" b="1" dirty="0"/>
              <a:t>Educate yourself.</a:t>
            </a:r>
            <a:endParaRPr lang="en-US" b="1" dirty="0"/>
          </a:p>
        </p:txBody>
      </p:sp>
      <p:sp>
        <p:nvSpPr>
          <p:cNvPr id="38" name="Content Placeholder 17"/>
          <p:cNvSpPr txBox="1">
            <a:spLocks/>
          </p:cNvSpPr>
          <p:nvPr/>
        </p:nvSpPr>
        <p:spPr>
          <a:xfrm>
            <a:off x="541610" y="1524708"/>
            <a:ext cx="4815394"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Along with trying new things, </a:t>
            </a:r>
            <a:r>
              <a:rPr lang="en-US" sz="1600" i="1" dirty="0"/>
              <a:t>learn</a:t>
            </a:r>
            <a:r>
              <a:rPr lang="en-US" sz="1600" dirty="0"/>
              <a:t> new things, too! There's an entire world out there that you don't know about (many, actually). Pick up a book that you'd never otherwise give a passing glance. Spend an hour on </a:t>
            </a:r>
            <a:r>
              <a:rPr lang="en-US" sz="1600" dirty="0" err="1"/>
              <a:t>wikiHow</a:t>
            </a:r>
            <a:r>
              <a:rPr lang="en-US" sz="1600" dirty="0"/>
              <a:t> looking at random titles. Expanding your horizons will introduce you to things you didn't even know you enjoyed.</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4"/>
            <a:ext cx="6010456" cy="4326207"/>
          </a:xfrm>
          <a:prstGeom prst="rect">
            <a:avLst/>
          </a:prstGeom>
        </p:spPr>
      </p:pic>
    </p:spTree>
    <p:extLst>
      <p:ext uri="{BB962C8B-B14F-4D97-AF65-F5344CB8AC3E}">
        <p14:creationId xmlns:p14="http://schemas.microsoft.com/office/powerpoint/2010/main" val="15999111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US" b="1" dirty="0"/>
              <a:t>Make a target of yourself.</a:t>
            </a:r>
            <a:endParaRPr lang="en-US" b="1" dirty="0"/>
          </a:p>
        </p:txBody>
      </p:sp>
      <p:sp>
        <p:nvSpPr>
          <p:cNvPr id="38" name="Content Placeholder 17"/>
          <p:cNvSpPr txBox="1">
            <a:spLocks/>
          </p:cNvSpPr>
          <p:nvPr/>
        </p:nvSpPr>
        <p:spPr>
          <a:xfrm>
            <a:off x="541610" y="1524708"/>
            <a:ext cx="4729130"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A while ago we mentioned how haters only exist when we actually do things. We talked about how the haters shouldn't affect us -- now we're talking about actually attracting them. Not purposefully; they'll show up on their own when you do something notable. So make a target of yourself by doing something that puts you out there. Some people will love it and others will hate it. Cool.</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3"/>
            <a:ext cx="6010456" cy="4326207"/>
          </a:xfrm>
          <a:prstGeom prst="rect">
            <a:avLst/>
          </a:prstGeom>
        </p:spPr>
      </p:pic>
    </p:spTree>
    <p:extLst>
      <p:ext uri="{BB962C8B-B14F-4D97-AF65-F5344CB8AC3E}">
        <p14:creationId xmlns:p14="http://schemas.microsoft.com/office/powerpoint/2010/main" val="3838449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21207" y="448056"/>
            <a:ext cx="9959887" cy="640080"/>
          </a:xfrm>
        </p:spPr>
        <p:txBody>
          <a:bodyPr>
            <a:noAutofit/>
          </a:bodyPr>
          <a:lstStyle/>
          <a:p>
            <a:r>
              <a:rPr lang="en-US" b="1" dirty="0"/>
              <a:t>Do things that you sincerely enjoy.</a:t>
            </a:r>
            <a:endParaRPr lang="en-US" b="1" dirty="0"/>
          </a:p>
        </p:txBody>
      </p:sp>
      <p:sp>
        <p:nvSpPr>
          <p:cNvPr id="38" name="Content Placeholder 17"/>
          <p:cNvSpPr txBox="1">
            <a:spLocks/>
          </p:cNvSpPr>
          <p:nvPr/>
        </p:nvSpPr>
        <p:spPr>
          <a:xfrm>
            <a:off x="541610" y="1524708"/>
            <a:ext cx="4720503" cy="467768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600" dirty="0"/>
              <a:t>Try a hobby or a sport that you've been wanting to participate in. When you do the things you love, you tend to meet people that are more in tune with you and will be compatible friends in the long run. And you'll be happier, too. All of a sudden everything will seem to jive.</a:t>
            </a:r>
          </a:p>
        </p:txBody>
      </p:sp>
      <p:sp>
        <p:nvSpPr>
          <p:cNvPr id="2" name="AutoShape 2" descr="Image titled Be Unique Step 1"/>
          <p:cNvSpPr>
            <a:spLocks noChangeAspect="1" noChangeArrowheads="1"/>
          </p:cNvSpPr>
          <p:nvPr/>
        </p:nvSpPr>
        <p:spPr bwMode="auto">
          <a:xfrm>
            <a:off x="1475417" y="-135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862" y="1717682"/>
            <a:ext cx="6010456" cy="4326207"/>
          </a:xfrm>
          <a:prstGeom prst="rect">
            <a:avLst/>
          </a:prstGeom>
        </p:spPr>
      </p:pic>
    </p:spTree>
    <p:extLst>
      <p:ext uri="{BB962C8B-B14F-4D97-AF65-F5344CB8AC3E}">
        <p14:creationId xmlns:p14="http://schemas.microsoft.com/office/powerpoint/2010/main" val="9421101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a:latin typeface="Segoe UI Light" panose="020B0502040204020203" pitchFamily="34" charset="0"/>
                <a:cs typeface="Segoe UI Light" panose="020B0502040204020203" pitchFamily="34" charset="0"/>
              </a:rPr>
              <a:t>Conclusion</a:t>
            </a:r>
            <a:endParaRPr lang="en-US"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_Win32_new.potx" id="{95F22252-1276-4CE0-B5B2-7173AC23E7C1}" vid="{5251F4FC-9BFF-4FAA-9D53-CA33255737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228</TotalTime>
  <Words>1248</Words>
  <Application>Microsoft Office PowerPoint</Application>
  <PresentationFormat>Widescreen</PresentationFormat>
  <Paragraphs>59</Paragraphs>
  <Slides>20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Segoe UI</vt:lpstr>
      <vt:lpstr>Segoe UI Light</vt:lpstr>
      <vt:lpstr>WelcomeDoc</vt:lpstr>
      <vt:lpstr>Be Unique</vt:lpstr>
      <vt:lpstr>17 Insights On What Makes A Person Unique</vt:lpstr>
      <vt:lpstr>Know that you already are unique.</vt:lpstr>
      <vt:lpstr>Be confident.</vt:lpstr>
      <vt:lpstr> Be dependent on nothing. </vt:lpstr>
      <vt:lpstr> Find your values.</vt:lpstr>
      <vt:lpstr>Fight your insecurities.</vt:lpstr>
      <vt:lpstr>Determine your goals.</vt:lpstr>
      <vt:lpstr>Be aware of your own emotions. </vt:lpstr>
      <vt:lpstr>Know your opinions, while being open to suggestions.</vt:lpstr>
      <vt:lpstr> Have the power to think independently.</vt:lpstr>
      <vt:lpstr>Stop playing games.</vt:lpstr>
      <vt:lpstr> Dress for yourself.</vt:lpstr>
      <vt:lpstr>Stand up for yourself. </vt:lpstr>
      <vt:lpstr>Let haters hate. </vt:lpstr>
      <vt:lpstr>Try new things. </vt:lpstr>
      <vt:lpstr> Educate yourself.</vt:lpstr>
      <vt:lpstr>Make a target of yourself.</vt:lpstr>
      <vt:lpstr>Do things that you sincerely enjoy.</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Unique</dc:title>
  <dc:creator>Tecnovators-TSS007</dc:creator>
  <cp:keywords/>
  <cp:lastModifiedBy>Tecnovators-TSS007</cp:lastModifiedBy>
  <cp:revision>53</cp:revision>
  <dcterms:created xsi:type="dcterms:W3CDTF">2019-01-08T09:42:39Z</dcterms:created>
  <dcterms:modified xsi:type="dcterms:W3CDTF">2019-01-08T13:31:13Z</dcterms:modified>
  <cp:version/>
</cp:coreProperties>
</file>